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1"/>
  </p:sldMasterIdLst>
  <p:sldIdLst>
    <p:sldId id="256" r:id="rId1"/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</p:defaultTextStyle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<Relationship Id="rId2" Type="http://schemas.openxmlformats.org/officeDocument/2006/relationships/slide" Target="slides/slide2.xml"/><Relationship Id="rId3" Type="http://schemas.openxmlformats.org/officeDocument/2006/relationships/slide" Target="slides/slide3.xml"/><Relationship Id="rId4" Type="http://schemas.openxmlformats.org/officeDocument/2006/relationships/slide" Target="slides/slide4.xml"/><Relationship Id="rId5" Type="http://schemas.openxmlformats.org/officeDocument/2006/relationships/slide" Target="slides/slide5.xml"/><Relationship Id="rId6" Type="http://schemas.openxmlformats.org/officeDocument/2006/relationships/slide" Target="slides/slide6.xml"/><Relationship Id="rId7" Type="http://schemas.openxmlformats.org/officeDocument/2006/relationships/slide" Target="slides/slide7.xml"/><Relationship Id="rId8" Type="http://schemas.openxmlformats.org/officeDocument/2006/relationships/slide" Target="slides/slide8.xml"/><Relationship Id="rId9" Type="http://schemas.openxmlformats.org/officeDocument/2006/relationships/slide" Target="slides/slide9.xml"/><Relationship Id="rId10" Type="http://schemas.openxmlformats.org/officeDocument/2006/relationships/slide" Target="slides/slide10.xml"/><Relationship Id="rId11" Type="http://schemas.openxmlformats.org/officeDocument/2006/relationships/slideMaster" Target="slideMasters/slideMaster1.xml"/>
</Relationship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stStyle>
        <a:lvl1pPr>
          <a:defRPr lang="en-US" sz="4400"/>
        </a:lvl1pPr>
      </a:lstStyle>
    </p:titleStyle>
    <p:bodyStyle>
      <a:lstStyle>
        <a:lvl1pPr>
          <a:defRPr lang="en-US" sz="2800"/>
        </a:lvl1pPr>
      </a:lstStyle>
    </p:bodyStyle>
    <p:otherStyle>
      <a:lstStyle>
        <a:lvl1pPr>
          <a:defRPr lang="en-US"/>
        </a:lvl1pPr>
      </a:lstStyle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1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Sample Presentation</a:t>
            </a:r>
          </a:p>
        </p:txBody>
      </p:sp>
      <!-- DIVIDER LINE -->
      <p:sp>
        <p:nvSpPr>
          <p:cNvPr id="3" name="Divider 1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1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10-slide sample from files-sample.com.</a:t>
            </a:r>
          </a:p>
        </p:txBody>
      </p:sp>
      <!-- FOOTER -->
      <p:sp>
        <p:nvSpPr>
          <p:cNvPr id="5" name="Footer 1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1 of 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10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Thank You</a:t>
            </a:r>
          </a:p>
        </p:txBody>
      </p:sp>
      <!-- DIVIDER LINE -->
      <p:sp>
        <p:nvSpPr>
          <p:cNvPr id="3" name="Divider 10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10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Visit files-sample.com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for all your sample file needs.</a:t>
            </a:r>
          </a:p>
        </p:txBody>
      </p:sp>
      <!-- FOOTER -->
      <p:sp>
        <p:nvSpPr>
          <p:cNvPr id="5" name="Footer 10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10 of 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2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Introduction</a:t>
            </a:r>
          </a:p>
        </p:txBody>
      </p:sp>
      <!-- DIVIDER LINE -->
      <p:sp>
        <p:nvSpPr>
          <p:cNvPr id="3" name="Divider 2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2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2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2 of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3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Section One</a:t>
            </a:r>
          </a:p>
        </p:txBody>
      </p:sp>
      <!-- DIVIDER LINE -->
      <p:sp>
        <p:nvSpPr>
          <p:cNvPr id="3" name="Divider 3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3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3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3 of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4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Key Points</a:t>
            </a:r>
          </a:p>
        </p:txBody>
      </p:sp>
      <!-- DIVIDER LINE -->
      <p:sp>
        <p:nvSpPr>
          <p:cNvPr id="3" name="Divider 4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4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Point one: important detail here.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Point two: another key insight.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Point three: final observation.</a:t>
            </a:r>
          </a:p>
        </p:txBody>
      </p:sp>
      <!-- FOOTER -->
      <p:sp>
        <p:nvSpPr>
          <p:cNvPr id="5" name="Footer 4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4 of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5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Data Overview</a:t>
            </a:r>
          </a:p>
        </p:txBody>
      </p:sp>
      <!-- DIVIDER LINE -->
      <p:sp>
        <p:nvSpPr>
          <p:cNvPr id="3" name="Divider 5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5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Metric A: 94%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Metric B: 87%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Metric C: 76%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Metric D: 91%</a:t>
            </a:r>
          </a:p>
        </p:txBody>
      </p:sp>
      <!-- FOOTER -->
      <p:sp>
        <p:nvSpPr>
          <p:cNvPr id="5" name="Footer 5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5 of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6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Section Two</a:t>
            </a:r>
          </a:p>
        </p:txBody>
      </p:sp>
      <!-- DIVIDER LINE -->
      <p:sp>
        <p:nvSpPr>
          <p:cNvPr id="3" name="Divider 6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6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6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6 of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7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Analysis</a:t>
            </a:r>
          </a:p>
        </p:txBody>
      </p:sp>
      <!-- DIVIDER LINE -->
      <p:sp>
        <p:nvSpPr>
          <p:cNvPr id="3" name="Divider 7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7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7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7 of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8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Results</a:t>
            </a:r>
          </a:p>
        </p:txBody>
      </p:sp>
      <!-- DIVIDER LINE -->
      <p:sp>
        <p:nvSpPr>
          <p:cNvPr id="3" name="Divider 8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8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Result 1: Positive outcome achieved.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Result 2: Measurable improvement noted.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Result 3: Target exceeded by 15%.</a:t>
            </a:r>
          </a:p>
        </p:txBody>
      </p:sp>
      <!-- FOOTER -->
      <p:sp>
        <p:nvSpPr>
          <p:cNvPr id="5" name="Footer 8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8 of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9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Summary</a:t>
            </a:r>
          </a:p>
        </p:txBody>
      </p:sp>
      <!-- DIVIDER LINE -->
      <p:sp>
        <p:nvSpPr>
          <p:cNvPr id="3" name="Divider 9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9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All objectives were met.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Performance exceeded expectations.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Next steps have been defined.</a:t>
            </a:r>
          </a:p>
        </p:txBody>
      </p:sp>
      <!-- FOOTER -->
      <p:sp>
        <p:nvSpPr>
          <p:cNvPr id="5" name="Footer 9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9 of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9D18E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