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21"/>
  </p:sldMasterIdLst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Relationship Id="rId13" Type="http://schemas.openxmlformats.org/officeDocument/2006/relationships/slide" Target="slides/slide13.xml"/><Relationship Id="rId14" Type="http://schemas.openxmlformats.org/officeDocument/2006/relationships/slide" Target="slides/slide14.xml"/><Relationship Id="rId15" Type="http://schemas.openxmlformats.org/officeDocument/2006/relationships/slide" Target="slides/slide15.xml"/><Relationship Id="rId16" Type="http://schemas.openxmlformats.org/officeDocument/2006/relationships/slide" Target="slides/slide16.xml"/><Relationship Id="rId17" Type="http://schemas.openxmlformats.org/officeDocument/2006/relationships/slide" Target="slides/slide17.xml"/><Relationship Id="rId18" Type="http://schemas.openxmlformats.org/officeDocument/2006/relationships/slide" Target="slides/slide18.xml"/><Relationship Id="rId19" Type="http://schemas.openxmlformats.org/officeDocument/2006/relationships/slide" Target="slides/slide19.xml"/><Relationship Id="rId20" Type="http://schemas.openxmlformats.org/officeDocument/2006/relationships/slide" Target="slides/slide20.xml"/><Relationship Id="rId21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stStyle>
        <a:lvl1pPr>
          <a:defRPr lang="en-US" sz="4400"/>
        </a:lvl1pPr>
      </a:lstStyle>
    </p:titleStyle>
    <p:bodyStyle>
      <a:lstStyle>
        <a:lvl1pPr>
          <a:defRPr lang="en-US" sz="2800"/>
        </a:lvl1pPr>
      </a:lstStyle>
    </p:bodyStyle>
    <p:otherStyle>
      <a:lstStyle>
        <a:lvl1pPr>
          <a:defRPr lang="en-US"/>
        </a:lvl1pPr>
      </a:lstStyle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Sample Presentation</a:t>
            </a:r>
          </a:p>
        </p:txBody>
      </p:sp>
      <!-- DIVIDER LINE -->
      <p:sp>
        <p:nvSpPr>
          <p:cNvPr id="3" name="Divider 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20-slide sample from files-sample.com.</a:t>
            </a:r>
          </a:p>
        </p:txBody>
      </p:sp>
      <!-- FOOTER -->
      <p:sp>
        <p:nvSpPr>
          <p:cNvPr id="5" name="Footer 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 of 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0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10</a:t>
            </a:r>
          </a:p>
        </p:txBody>
      </p:sp>
      <!-- DIVIDER LINE -->
      <p:sp>
        <p:nvSpPr>
          <p:cNvPr id="3" name="Divider 10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0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0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10 of 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11</a:t>
            </a:r>
          </a:p>
        </p:txBody>
      </p:sp>
      <!-- DIVIDER LINE -->
      <p:sp>
        <p:nvSpPr>
          <p:cNvPr id="3" name="Divider 1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11 of 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12</a:t>
            </a:r>
          </a:p>
        </p:txBody>
      </p:sp>
      <!-- DIVIDER LINE -->
      <p:sp>
        <p:nvSpPr>
          <p:cNvPr id="3" name="Divider 1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12 of 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13</a:t>
            </a:r>
          </a:p>
        </p:txBody>
      </p:sp>
      <!-- DIVIDER LINE -->
      <p:sp>
        <p:nvSpPr>
          <p:cNvPr id="3" name="Divider 1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13 of 20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14</a:t>
            </a:r>
          </a:p>
        </p:txBody>
      </p:sp>
      <!-- DIVIDER LINE -->
      <p:sp>
        <p:nvSpPr>
          <p:cNvPr id="3" name="Divider 1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14 of 20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15</a:t>
            </a:r>
          </a:p>
        </p:txBody>
      </p:sp>
      <!-- DIVIDER LINE -->
      <p:sp>
        <p:nvSpPr>
          <p:cNvPr id="3" name="Divider 1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15 of 20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6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16</a:t>
            </a:r>
          </a:p>
        </p:txBody>
      </p:sp>
      <!-- DIVIDER LINE -->
      <p:sp>
        <p:nvSpPr>
          <p:cNvPr id="3" name="Divider 16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6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6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16 of 20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7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17</a:t>
            </a:r>
          </a:p>
        </p:txBody>
      </p:sp>
      <!-- DIVIDER LINE -->
      <p:sp>
        <p:nvSpPr>
          <p:cNvPr id="3" name="Divider 17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7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7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17 of 20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8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18</a:t>
            </a:r>
          </a:p>
        </p:txBody>
      </p:sp>
      <!-- DIVIDER LINE -->
      <p:sp>
        <p:nvSpPr>
          <p:cNvPr id="3" name="Divider 18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8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8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18 of 20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9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19</a:t>
            </a:r>
          </a:p>
        </p:txBody>
      </p:sp>
      <!-- DIVIDER LINE -->
      <p:sp>
        <p:nvSpPr>
          <p:cNvPr id="3" name="Divider 19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9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19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19 of 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2</a:t>
            </a:r>
          </a:p>
        </p:txBody>
      </p:sp>
      <!-- DIVIDER LINE -->
      <p:sp>
        <p:nvSpPr>
          <p:cNvPr id="3" name="Divider 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 of 20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0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Thank You</a:t>
            </a:r>
          </a:p>
        </p:txBody>
      </p:sp>
      <!-- DIVIDER LINE -->
      <p:sp>
        <p:nvSpPr>
          <p:cNvPr id="3" name="Divider 20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0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Visit files-sample.com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for all your sample file needs.</a:t>
            </a:r>
          </a:p>
        </p:txBody>
      </p:sp>
      <!-- FOOTER -->
      <p:sp>
        <p:nvSpPr>
          <p:cNvPr id="5" name="Footer 20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20 of 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3</a:t>
            </a:r>
          </a:p>
        </p:txBody>
      </p:sp>
      <!-- DIVIDER LINE -->
      <p:sp>
        <p:nvSpPr>
          <p:cNvPr id="3" name="Divider 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3 of 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4</a:t>
            </a:r>
          </a:p>
        </p:txBody>
      </p:sp>
      <!-- DIVIDER LINE -->
      <p:sp>
        <p:nvSpPr>
          <p:cNvPr id="3" name="Divider 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4 of 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5</a:t>
            </a:r>
          </a:p>
        </p:txBody>
      </p:sp>
      <!-- DIVIDER LINE -->
      <p:sp>
        <p:nvSpPr>
          <p:cNvPr id="3" name="Divider 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5 of 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6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6</a:t>
            </a:r>
          </a:p>
        </p:txBody>
      </p:sp>
      <!-- DIVIDER LINE -->
      <p:sp>
        <p:nvSpPr>
          <p:cNvPr id="3" name="Divider 6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6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6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6 of 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7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7</a:t>
            </a:r>
          </a:p>
        </p:txBody>
      </p:sp>
      <!-- DIVIDER LINE -->
      <p:sp>
        <p:nvSpPr>
          <p:cNvPr id="3" name="Divider 7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7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7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7 of 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8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8</a:t>
            </a:r>
          </a:p>
        </p:txBody>
      </p:sp>
      <!-- DIVIDER LINE -->
      <p:sp>
        <p:nvSpPr>
          <p:cNvPr id="3" name="Divider 8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8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8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8 of 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9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Slide 9</a:t>
            </a:r>
          </a:p>
        </p:txBody>
      </p:sp>
      <!-- DIVIDER LINE -->
      <p:sp>
        <p:nvSpPr>
          <p:cNvPr id="3" name="Divider 9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9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9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9 of 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9D18E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