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6"/>
  </p:sldMasterIdLst>
  <p:sldIdLst>
    <p:sldId id="256" r:id="rId1"/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stStyle>
        <a:lvl1pPr>
          <a:defRPr lang="en-US" sz="4400"/>
        </a:lvl1pPr>
      </a:lstStyle>
    </p:titleStyle>
    <p:bodyStyle>
      <a:lstStyle>
        <a:lvl1pPr>
          <a:defRPr lang="en-US" sz="2800"/>
        </a:lvl1pPr>
      </a:lstStyle>
    </p:bodyStyle>
    <p:otherStyle>
      <a:lstStyle>
        <a:lvl1pPr>
          <a:defRPr lang="en-US"/>
        </a:lvl1pPr>
      </a:lstStyle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Sample Presentation</a:t>
            </a:r>
          </a:p>
        </p:txBody>
      </p:sp>
      <!-- DIVIDER LINE -->
      <p:sp>
        <p:nvSpPr>
          <p:cNvPr id="3" name="Divider 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This is a sample PPTX file from files-sample.com.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Free for testing, demos, and development.</a:t>
            </a:r>
          </a:p>
        </p:txBody>
      </p:sp>
      <!-- FOOTER -->
      <p:sp>
        <p:nvSpPr>
          <p:cNvPr id="5" name="Footer 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 of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About Files Sample</a:t>
            </a:r>
          </a:p>
        </p:txBody>
      </p:sp>
      <!-- DIVIDER LINE -->
      <p:sp>
        <p:nvSpPr>
          <p:cNvPr id="3" name="Divider 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High quality sample files in every major format.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Video · Audio · Images · Documents · Code · Archives</a:t>
            </a:r>
          </a:p>
        </p:txBody>
      </p:sp>
      <!-- FOOTER -->
      <p:sp>
        <p:nvSpPr>
          <p:cNvPr id="5" name="Footer 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 of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How to Use</a:t>
            </a:r>
          </a:p>
        </p:txBody>
      </p:sp>
      <!-- DIVIDER LINE -->
      <p:sp>
        <p:nvSpPr>
          <p:cNvPr id="3" name="Divider 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1. Browse by category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2. Select your file size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3. Click Download — it's free</a:t>
            </a:r>
          </a:p>
        </p:txBody>
      </p:sp>
      <!-- FOOTER -->
      <p:sp>
        <p:nvSpPr>
          <p:cNvPr id="5" name="Footer 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3 of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Supported Formats</a:t>
            </a:r>
          </a:p>
        </p:txBody>
      </p:sp>
      <!-- DIVIDER LINE -->
      <p:sp>
        <p:nvSpPr>
          <p:cNvPr id="3" name="Divider 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MP4 · WebM · AVI · MOV · WMV · OGV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MP3 · WAV · FLAC · AAC · OGG · M4A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JPG · PNG · WebP · SVG · TIFF · ICO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PDF · DOCX · XLSX · ODT · RTF · ODP</a:t>
            </a:r>
          </a:p>
        </p:txBody>
      </p:sp>
      <!-- FOOTER -->
      <p:sp>
        <p:nvSpPr>
          <p:cNvPr id="5" name="Footer 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4 of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Thank You</a:t>
            </a:r>
          </a:p>
        </p:txBody>
      </p:sp>
      <!-- DIVIDER LINE -->
      <p:sp>
        <p:nvSpPr>
          <p:cNvPr id="3" name="Divider 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Visit files-sample.com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for all your sample file needs.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Free forever.</a:t>
            </a:r>
          </a:p>
        </p:txBody>
      </p:sp>
      <!-- FOOTER -->
      <p:sp>
        <p:nvSpPr>
          <p:cNvPr id="5" name="Footer 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5 of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9D18E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