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6"/>
  </p:sldMasterIdLst>
  <p:sldIdLst>
    <p:sldId id="256" r:id="rId1"/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</p:defaultTextStyle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<Relationship Id="rId2" Type="http://schemas.openxmlformats.org/officeDocument/2006/relationships/slide" Target="slides/slide2.xml"/><Relationship Id="rId3" Type="http://schemas.openxmlformats.org/officeDocument/2006/relationships/slide" Target="slides/slide3.xml"/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6" Type="http://schemas.openxmlformats.org/officeDocument/2006/relationships/slideMaster" Target="slideMasters/slideMaster1.xml"/>
</Relationship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stStyle>
        <a:lvl1pPr>
          <a:defRPr lang="en-US" sz="4400"/>
        </a:lvl1pPr>
      </a:lstStyle>
    </p:titleStyle>
    <p:bodyStyle>
      <a:lstStyle>
        <a:lvl1pPr>
          <a:defRPr lang="en-US" sz="2800"/>
        </a:lvl1pPr>
      </a:lstStyle>
    </p:bodyStyle>
    <p:otherStyle>
      <a:lstStyle>
        <a:lvl1pPr>
          <a:defRPr lang="en-US"/>
        </a:lvl1pPr>
      </a:lstStyle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1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Dark Theme Presentation</a:t>
            </a:r>
          </a:p>
        </p:txBody>
      </p:sp>
      <!-- DIVIDER LINE -->
      <p:sp>
        <p:nvSpPr>
          <p:cNvPr id="3" name="Divider 1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1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A sample presentation from files-sample.com.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Use for testing dark-themed viewers.</a:t>
            </a:r>
          </a:p>
        </p:txBody>
      </p:sp>
      <!-- FOOTER -->
      <p:sp>
        <p:nvSpPr>
          <p:cNvPr id="5" name="Footer 1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1 of 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2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Overview</a:t>
            </a:r>
          </a:p>
        </p:txBody>
      </p:sp>
      <!-- DIVIDER LINE -->
      <p:sp>
        <p:nvSpPr>
          <p:cNvPr id="3" name="Divider 2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2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Lorem ipsum dolor sit amet, consectetur adipiscing elit.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Sed do eiusmod tempor incididunt ut labore et dolore magna aliqua.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Ut enim ad minim veniam, quis nostrud exercitation ullamco.</a:t>
            </a:r>
          </a:p>
        </p:txBody>
      </p:sp>
      <!-- FOOTER -->
      <p:sp>
        <p:nvSpPr>
          <p:cNvPr id="5" name="Footer 2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2 of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3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Key Features</a:t>
            </a:r>
          </a:p>
        </p:txBody>
      </p:sp>
      <!-- DIVIDER LINE -->
      <p:sp>
        <p:nvSpPr>
          <p:cNvPr id="3" name="Divider 3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3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Feature one: description here.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Feature two: description here.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Feature three: description here.</a:t>
            </a:r>
          </a:p>
        </p:txBody>
      </p:sp>
      <!-- FOOTER -->
      <p:sp>
        <p:nvSpPr>
          <p:cNvPr id="5" name="Footer 3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3 of 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4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Statistics</a:t>
            </a:r>
          </a:p>
        </p:txBody>
      </p:sp>
      <!-- DIVIDER LINE -->
      <p:sp>
        <p:nvSpPr>
          <p:cNvPr id="3" name="Divider 4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4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Growth: +24% year-over-year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Satisfaction: 4.8 / 5.0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Retention rate: 96%</a:t>
            </a:r>
          </a:p>
        </p:txBody>
      </p:sp>
      <!-- FOOTER -->
      <p:sp>
        <p:nvSpPr>
          <p:cNvPr id="5" name="Footer 4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4 of 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!-- TITLE TEXT BOX -->
      <p:sp>
        <p:nvSpPr>
          <p:cNvPr id="2" name="Title 5"/>
          <p:cNvSpPr txBox="1">
            <a:spLocks noGrp="1"/>
          </p:cNvSpPr>
          <p:nvPr/>
        </p:nvSpPr>
        <p:spPr bwMode="auto">
          <a:xfrm>
            <a:off x="457200" y="300000"/>
            <a:ext cx="8229600" cy="10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/>
          <a:lstStyle/>
          <a:p>
            <a:r>
              <a:rPr lang="en-US" sz="3200" b="1" dirty="0">
                <a:solidFill>
                  <a:srgbClr val="1F3864"/>
                </a:solidFill>
                <a:latin typeface="Calibri Light" pitchFamily="34" charset="0"/>
              </a:rPr>
              <a:t>Thank You</a:t>
            </a:r>
          </a:p>
        </p:txBody>
      </p:sp>
      <!-- DIVIDER LINE -->
      <p:sp>
        <p:nvSpPr>
          <p:cNvPr id="3" name="Divider 5"/>
          <p:cNvSpPr>
            <a:spLocks noGrp="1" noChangeArrowheads="1"/>
          </p:cNvSpPr>
          <p:nvPr/>
        </p:nvSpPr>
        <p:spPr>
          <a:xfrm>
            <a:off x="457200" y="1380000"/>
            <a:ext cx="8229600" cy="3175"/>
          </a:xfrm>
          <a:prstGeom prst="rect">
            <a:avLst/>
          </a:prstGeom>
          <a:solidFill>
            <a:srgbClr val="4472C4"/>
          </a:solidFill>
          <a:ln w="1">
            <a:noFill/>
          </a:ln>
        </p:spPr>
        <p:txBody>
          <a:bodyPr/>
          <a:lstStyle/>
          <a:p/>
        </p:txBody>
      </p:sp>
      <!-- BODY TEXT BOX -->
      <p:sp>
        <p:nvSpPr>
          <p:cNvPr id="4" name="Body 5"/>
          <p:cNvSpPr txBox="1">
            <a:spLocks noGrp="1"/>
          </p:cNvSpPr>
          <p:nvPr/>
        </p:nvSpPr>
        <p:spPr bwMode="auto">
          <a:xfrm>
            <a:off x="457200" y="1470000"/>
            <a:ext cx="8229600" cy="47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91440" rIns="91440" bIns="91440" anchor="t" anchorCtr="0"/>
          <a:lstStyle/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Visit files-sample.com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33333"/>
                </a:solidFill>
                <a:latin typeface="Calibri"/>
              </a:rPr>
              <a:t>for all your sample file needs.</a:t>
            </a:r>
          </a:p>
        </p:txBody>
      </p:sp>
      <!-- FOOTER -->
      <p:sp>
        <p:nvSpPr>
          <p:cNvPr id="5" name="Footer 5"/>
          <p:cNvSpPr txBox="1">
            <a:spLocks noGrp="1"/>
          </p:cNvSpPr>
          <p:nvPr/>
        </p:nvSpPr>
        <p:spPr bwMode="auto">
          <a:xfrm>
            <a:off x="457200" y="6250000"/>
            <a:ext cx="8229600" cy="380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algn="r"/>
            <a:r>
              <a:rPr lang="en-US" sz="1000" dirty="0">
                <a:solidFill>
                  <a:srgbClr val="999999"/>
                </a:solidFill>
                <a:latin typeface="Calibri"/>
              </a:rPr>
              <a:t>files-sample.com  |  Slide 5 of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9D18E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