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6"/>
  </p:sldMasterIdLst>
  <p:sldIdLst>
    <p:sldId id="256" r:id="rId1"/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Master" Target="slideMasters/slideMaster1.xml"/>
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stStyle>
        <a:lvl1pPr>
          <a:defRPr lang="en-US" sz="4400"/>
        </a:lvl1pPr>
      </a:lstStyle>
    </p:titleStyle>
    <p:bodyStyle>
      <a:lstStyle>
        <a:lvl1pPr>
          <a:defRPr lang="en-US" sz="2800"/>
        </a:lvl1pPr>
      </a:lstStyle>
    </p:bodyStyle>
    <p:otherStyle>
      <a:lstStyle>
        <a:lvl1pPr>
          <a:defRPr lang="en-US"/>
        </a:lvl1pPr>
      </a:lstStyle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Widescreen 16:9 Sample</a:t>
            </a:r>
          </a:p>
        </p:txBody>
      </p:sp>
      <!-- DIVIDER LINE -->
      <p:sp>
        <p:nvSpPr>
          <p:cNvPr id="3" name="Divider 1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A widescreen presentation from files-sample.com.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Use for testing 16:9 layouts.</a:t>
            </a:r>
          </a:p>
        </p:txBody>
      </p:sp>
      <!-- FOOTER -->
      <p:sp>
        <p:nvSpPr>
          <p:cNvPr id="5" name="Footer 1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 of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2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Introduction</a:t>
            </a:r>
          </a:p>
        </p:txBody>
      </p:sp>
      <!-- DIVIDER LINE -->
      <p:sp>
        <p:nvSpPr>
          <p:cNvPr id="3" name="Divider 2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2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2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2 of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3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Content Slide</a:t>
            </a:r>
          </a:p>
        </p:txBody>
      </p:sp>
      <!-- DIVIDER LINE -->
      <p:sp>
        <p:nvSpPr>
          <p:cNvPr id="3" name="Divider 3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3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3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3 of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4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Summary</a:t>
            </a:r>
          </a:p>
        </p:txBody>
      </p:sp>
      <!-- DIVIDER LINE -->
      <p:sp>
        <p:nvSpPr>
          <p:cNvPr id="3" name="Divider 4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4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All key points have been covered.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Download more samples at files-sample.com.</a:t>
            </a:r>
          </a:p>
        </p:txBody>
      </p:sp>
      <!-- FOOTER -->
      <p:sp>
        <p:nvSpPr>
          <p:cNvPr id="5" name="Footer 4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4 of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5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Thank You</a:t>
            </a:r>
          </a:p>
        </p:txBody>
      </p:sp>
      <!-- DIVIDER LINE -->
      <p:sp>
        <p:nvSpPr>
          <p:cNvPr id="3" name="Divider 5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5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Visit files-sample.com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for all your sample file needs.</a:t>
            </a:r>
          </a:p>
        </p:txBody>
      </p:sp>
      <!-- FOOTER -->
      <p:sp>
        <p:nvSpPr>
          <p:cNvPr id="5" name="Footer 5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5 of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9D18E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